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ea515c174ad444c9"/>
  </p:sldMasterIdLst>
  <p:sldIdLst>
    <p:sldId id="264" r:id="Ra3f3063d79734f88"/>
    <p:sldId id="265" r:id="Rf1d0a4b6a01d4a49"/>
    <p:sldId id="266" r:id="R7c64cdd094474569"/>
    <p:sldId id="267" r:id="Re96f89346e4a4007"/>
    <p:sldId id="268" r:id="R680ce079348a408d"/>
    <p:sldId id="269" r:id="R663d426f9fa143b3"/>
    <p:sldId id="270" r:id="R9bd806680ba0439a"/>
    <p:sldId id="271" r:id="R216c26d7cc1e48d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ea515c174ad444c9" /><Relationship Type="http://schemas.openxmlformats.org/officeDocument/2006/relationships/theme" Target="/ppt/slideMasters/theme/theme2.xml" Id="Rc689e15f66ca4f49" /><Relationship Type="http://schemas.openxmlformats.org/officeDocument/2006/relationships/slide" Target="/ppt/slides/slide9.xml" Id="Ra3f3063d79734f88" /><Relationship Type="http://schemas.openxmlformats.org/officeDocument/2006/relationships/slide" Target="/ppt/slides/slidea.xml" Id="Rf1d0a4b6a01d4a49" /><Relationship Type="http://schemas.openxmlformats.org/officeDocument/2006/relationships/slide" Target="/ppt/slides/slideb.xml" Id="R7c64cdd094474569" /><Relationship Type="http://schemas.openxmlformats.org/officeDocument/2006/relationships/slide" Target="/ppt/slides/slidec.xml" Id="Re96f89346e4a4007" /><Relationship Type="http://schemas.openxmlformats.org/officeDocument/2006/relationships/tableStyles" Target="/ppt/tableStyles.xml" Id="R6214e3b40e274d7d" /><Relationship Type="http://schemas.openxmlformats.org/officeDocument/2006/relationships/slide" Target="/ppt/slides/slided.xml" Id="R680ce079348a408d" /><Relationship Type="http://schemas.openxmlformats.org/officeDocument/2006/relationships/slide" Target="/ppt/slides/slidee.xml" Id="R663d426f9fa143b3" /><Relationship Type="http://schemas.openxmlformats.org/officeDocument/2006/relationships/slide" Target="/ppt/slides/slidef.xml" Id="R9bd806680ba0439a" /><Relationship Type="http://schemas.openxmlformats.org/officeDocument/2006/relationships/slide" Target="/ppt/slides/slide10.xml" Id="R216c26d7cc1e48d6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02b88455b11454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4ce9271582e4c3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0dea774d699f4a44" /><Relationship Type="http://schemas.openxmlformats.org/officeDocument/2006/relationships/slideMaster" Target="/ppt/slideMasters/slideMaster2.xml" Id="Ra9fba9b1b26c46b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eeaf3b8c20e4ef1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0dea774d699f4a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99bebe36c30144c8" /><Relationship Type="http://schemas.openxmlformats.org/officeDocument/2006/relationships/slideLayout" Target="/ppt/slideLayouts/slideLayout2.xml" Id="Rd5295c8ceb834649" /><Relationship Type="http://schemas.openxmlformats.org/officeDocument/2006/relationships/slideLayout" Target="/ppt/slideLayouts/slideLayout3.xml" Id="R1b4c3c213389402c" /><Relationship Type="http://schemas.openxmlformats.org/officeDocument/2006/relationships/slideLayout" Target="/ppt/slideLayouts/slideLayout4.xml" Id="R43d2d8e1dd104d2f" /><Relationship Type="http://schemas.openxmlformats.org/officeDocument/2006/relationships/slideLayout" Target="/ppt/slideLayouts/slideLayout5.xml" Id="R6484b66c412043f1" /><Relationship Type="http://schemas.openxmlformats.org/officeDocument/2006/relationships/image" Target="/ppt/media/image2.bin" Id="Rcfbef49380de4cb9" /><Relationship Type="http://schemas.openxmlformats.org/officeDocument/2006/relationships/image" Target="/ppt/media/image.bin" Id="R3a8978e27a5f42cd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cfbef49380de4cb9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3a8978e27a5f42c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43d2d8e1dd104d2f"/>
    <p:sldLayoutId id="2147483652" r:id="R1b4c3c213389402c"/>
    <p:sldLayoutId id="2147483651" r:id="Rd5295c8ceb834649"/>
    <p:sldLayoutId id="2147483654" r:id="R6484b66c412043f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92760e621ac4008" /><Relationship Type="http://schemas.openxmlformats.org/officeDocument/2006/relationships/chart" Target="/ppt/slides/charts/chart29.xml" Id="Rd63bf81088ee4ba4" /><Relationship Type="http://schemas.openxmlformats.org/officeDocument/2006/relationships/chart" Target="/ppt/slides/charts/chart2a.xml" Id="Rf0a8520fef084e09" /><Relationship Type="http://schemas.openxmlformats.org/officeDocument/2006/relationships/chart" Target="/ppt/slides/charts/chart2b.xml" Id="Rd5b7a6526cfe4de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22c5c97b05c4b54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0e97417f5c124230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35cbcde43da24fc0" /><Relationship Type="http://schemas.openxmlformats.org/officeDocument/2006/relationships/slideLayout" Target="/ppt/slideLayouts/slideLayout5.xml" Id="R548b309fe41a49b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af24d4ac8414666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829fb8faf1924b0b" /><Relationship Type="http://schemas.openxmlformats.org/officeDocument/2006/relationships/image" Target="/ppt/media/image4.bin" Id="Rcc6b631edc6c4b31" /><Relationship Type="http://schemas.openxmlformats.org/officeDocument/2006/relationships/slideLayout" Target="/ppt/slideLayouts/slideLayout5.xml" Id="R683201f6ef2e4583" /><Relationship Type="http://schemas.openxmlformats.org/officeDocument/2006/relationships/chart" Target="/ppt/slides/charts/chart15.xml" Id="Rfe8341dade2944c8" /><Relationship Type="http://schemas.openxmlformats.org/officeDocument/2006/relationships/chart" Target="/ppt/slides/charts/chart16.xml" Id="Rf17e29c50a06469a" /><Relationship Type="http://schemas.openxmlformats.org/officeDocument/2006/relationships/chart" Target="/ppt/slides/charts/chart17.xml" Id="Rca9c7a284ff14cb5" /><Relationship Type="http://schemas.openxmlformats.org/officeDocument/2006/relationships/chart" Target="/ppt/slides/charts/chart18.xml" Id="Rf449ccae7b134fbb" /><Relationship Type="http://schemas.openxmlformats.org/officeDocument/2006/relationships/chart" Target="/ppt/slides/charts/chart19.xml" Id="R16970125f3cf4ef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8f8e9422a8647a8" /><Relationship Type="http://schemas.openxmlformats.org/officeDocument/2006/relationships/image" Target="/ppt/media/image4.bin" Id="Rb464fcd4daba48bc" /><Relationship Type="http://schemas.openxmlformats.org/officeDocument/2006/relationships/slideLayout" Target="/ppt/slideLayouts/slideLayout5.xml" Id="Ra0a5327a832b4070" /><Relationship Type="http://schemas.openxmlformats.org/officeDocument/2006/relationships/chart" Target="/ppt/slides/charts/chart1b.xml" Id="Rb0a6eaddf0634ed9" /><Relationship Type="http://schemas.openxmlformats.org/officeDocument/2006/relationships/chart" Target="/ppt/slides/charts/chart1c.xml" Id="R7f21eecd84284b6f" /><Relationship Type="http://schemas.openxmlformats.org/officeDocument/2006/relationships/chart" Target="/ppt/slides/charts/chart1d.xml" Id="Red6bba72cab14800" /><Relationship Type="http://schemas.openxmlformats.org/officeDocument/2006/relationships/chart" Target="/ppt/slides/charts/chart1e.xml" Id="Rbce4bfc9ca9d4f9f" /><Relationship Type="http://schemas.openxmlformats.org/officeDocument/2006/relationships/chart" Target="/ppt/slides/charts/chart1f.xml" Id="R3225e14133c94b51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9a6a45a46e4a4fdf" /><Relationship Type="http://schemas.openxmlformats.org/officeDocument/2006/relationships/image" Target="/ppt/media/image4.bin" Id="R5e4a2529a7814a5f" /><Relationship Type="http://schemas.openxmlformats.org/officeDocument/2006/relationships/slideLayout" Target="/ppt/slideLayouts/slideLayout5.xml" Id="R7e1c83fa4cf34533" /><Relationship Type="http://schemas.openxmlformats.org/officeDocument/2006/relationships/chart" Target="/ppt/slides/charts/chart21.xml" Id="R8b2b2df7ee964062" /><Relationship Type="http://schemas.openxmlformats.org/officeDocument/2006/relationships/chart" Target="/ppt/slides/charts/chart22.xml" Id="R52f17e873b5446b5" /><Relationship Type="http://schemas.openxmlformats.org/officeDocument/2006/relationships/chart" Target="/ppt/slides/charts/chart23.xml" Id="R556d5663ff814ec2" /><Relationship Type="http://schemas.openxmlformats.org/officeDocument/2006/relationships/chart" Target="/ppt/slides/charts/chart24.xml" Id="R1f17a8c1726c4b3d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Smörslottsgatan 69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4.751592</c:v>
              </c:pt>
              <c:pt idx="1">
                <c:v>4.500000</c:v>
              </c:pt>
              <c:pt idx="2">
                <c:v>4.696970</c:v>
              </c:pt>
              <c:pt idx="3">
                <c:v>4.300000</c:v>
              </c:pt>
              <c:pt idx="4">
                <c:v>5.341463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Grodan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5.161290</c:v>
              </c:pt>
              <c:pt idx="1">
                <c:v>5.285714</c:v>
              </c:pt>
              <c:pt idx="2">
                <c:v>5.095238</c:v>
              </c:pt>
              <c:pt idx="3">
                <c:v>4.928571</c:v>
              </c:pt>
              <c:pt idx="4">
                <c:v>6.125000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0.750000</c:v>
              </c:pt>
              <c:pt idx="1">
                <c:v>0.250000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0.375000</c:v>
              </c:pt>
              <c:pt idx="1">
                <c:v>0.625000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63bf81088ee4ba4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0a8520fef084e09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5b7a6526cfe4de2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Grodan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Smörslottsgatan 69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35cbcde43da24fc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e8341dade2944c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17e29c50a06469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a9c7a284ff14cb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449ccae7b134fbb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6970125f3cf4ef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29fb8faf1924b0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c6b631edc6c4b3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0a6eaddf0634ed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f21eecd84284b6f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d6bba72cab1480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ce4bfc9ca9d4f9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225e14133c94b5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8f8e9422a8647a8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464fcd4daba48b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Smörslottsgatan 69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Smörslottsgatan 69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b2b2df7ee96406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2f17e873b5446b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6d5663ff814ec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f17a8c1726c4b3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a6a45a46e4a4fd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5e4a2529a7814a5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2017-02-01T10:49:25.824Z</dcterms:created>
  <dcterms:modified xsi:type="dcterms:W3CDTF">2017-02-01T10:49:25.824Z</dcterms:modified>
</cp:coreProperties>
</file>